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325" r:id="rId3"/>
    <p:sldId id="318" r:id="rId4"/>
    <p:sldId id="327" r:id="rId5"/>
    <p:sldId id="328" r:id="rId6"/>
    <p:sldId id="329" r:id="rId7"/>
    <p:sldId id="334" r:id="rId8"/>
    <p:sldId id="333" r:id="rId9"/>
    <p:sldId id="315" r:id="rId10"/>
    <p:sldId id="331" r:id="rId11"/>
    <p:sldId id="305" r:id="rId12"/>
    <p:sldId id="319" r:id="rId13"/>
    <p:sldId id="323" r:id="rId14"/>
    <p:sldId id="330" r:id="rId15"/>
    <p:sldId id="332" r:id="rId16"/>
    <p:sldId id="286" r:id="rId17"/>
    <p:sldId id="324" r:id="rId18"/>
    <p:sldId id="289" r:id="rId19"/>
    <p:sldId id="326" r:id="rId20"/>
    <p:sldId id="284" r:id="rId21"/>
    <p:sldId id="314" r:id="rId22"/>
    <p:sldId id="316" r:id="rId23"/>
    <p:sldId id="317" r:id="rId24"/>
    <p:sldId id="321" r:id="rId25"/>
    <p:sldId id="300" r:id="rId26"/>
    <p:sldId id="320" r:id="rId27"/>
    <p:sldId id="295" r:id="rId28"/>
    <p:sldId id="290" r:id="rId29"/>
    <p:sldId id="287" r:id="rId30"/>
    <p:sldId id="297" r:id="rId31"/>
    <p:sldId id="294" r:id="rId32"/>
    <p:sldId id="291" r:id="rId33"/>
    <p:sldId id="267" r:id="rId34"/>
    <p:sldId id="269" r:id="rId35"/>
    <p:sldId id="293" r:id="rId36"/>
    <p:sldId id="312" r:id="rId37"/>
    <p:sldId id="292" r:id="rId38"/>
    <p:sldId id="258" r:id="rId39"/>
    <p:sldId id="271" r:id="rId40"/>
    <p:sldId id="301" r:id="rId41"/>
    <p:sldId id="282" r:id="rId42"/>
    <p:sldId id="288" r:id="rId43"/>
    <p:sldId id="261" r:id="rId44"/>
    <p:sldId id="285" r:id="rId45"/>
    <p:sldId id="308" r:id="rId46"/>
    <p:sldId id="309" r:id="rId47"/>
    <p:sldId id="298" r:id="rId48"/>
    <p:sldId id="302" r:id="rId49"/>
    <p:sldId id="296" r:id="rId50"/>
    <p:sldId id="283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8"/>
    <a:srgbClr val="005E00"/>
    <a:srgbClr val="388600"/>
    <a:srgbClr val="787800"/>
    <a:srgbClr val="ED0000"/>
    <a:srgbClr val="A66500"/>
    <a:srgbClr val="FFFF00"/>
    <a:srgbClr val="501000"/>
    <a:srgbClr val="A58537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 varScale="1">
        <p:scale>
          <a:sx n="87" d="100"/>
          <a:sy n="87" d="100"/>
        </p:scale>
        <p:origin x="7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4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80.png"/><Relationship Id="rId7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12" Type="http://schemas.openxmlformats.org/officeDocument/2006/relationships/image" Target="../media/image8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87.svg"/><Relationship Id="rId5" Type="http://schemas.openxmlformats.org/officeDocument/2006/relationships/image" Target="../media/image47.svg"/><Relationship Id="rId10" Type="http://schemas.openxmlformats.org/officeDocument/2006/relationships/image" Target="../media/image86.png"/><Relationship Id="rId4" Type="http://schemas.openxmlformats.org/officeDocument/2006/relationships/image" Target="../media/image46.png"/><Relationship Id="rId9" Type="http://schemas.openxmlformats.org/officeDocument/2006/relationships/image" Target="../media/image8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3.svg"/><Relationship Id="rId7" Type="http://schemas.openxmlformats.org/officeDocument/2006/relationships/image" Target="../media/image6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sv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4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8"/>
            <a:ext cx="755372" cy="99391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4" y="3999902"/>
            <a:ext cx="755371" cy="215440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Phosphorylation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7"/>
            <a:ext cx="175546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27648"/>
            <a:ext cx="363618" cy="8848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306595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77796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29506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24298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19090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-SIN1-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6" name="Picture 435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FD9FACE0-CBEF-1A23-7F7F-7D6B6AA707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182730"/>
            <a:ext cx="2999232" cy="2249424"/>
          </a:xfrm>
          <a:prstGeom prst="rect">
            <a:avLst/>
          </a:prstGeom>
        </p:spPr>
      </p:pic>
      <p:pic>
        <p:nvPicPr>
          <p:cNvPr id="437" name="Picture 436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1AAC7F32-CCDC-8E77-4075-5342DF9EFA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32" y="2432910"/>
            <a:ext cx="2995249" cy="2246437"/>
          </a:xfrm>
          <a:prstGeom prst="rect">
            <a:avLst/>
          </a:prstGeom>
        </p:spPr>
      </p:pic>
      <p:pic>
        <p:nvPicPr>
          <p:cNvPr id="438" name="Picture 437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AFC6E9E7-E410-4177-9FF3-2C77525634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4608576"/>
            <a:ext cx="2999232" cy="2249424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327578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78210" y="-384224"/>
            <a:ext cx="1352414" cy="1603349"/>
            <a:chOff x="5329305" y="-24261"/>
            <a:chExt cx="986973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93406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  <a:endCxn id="31" idx="1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4" y="4506456"/>
              <a:ext cx="3204733" cy="5023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9" y="2035167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482395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E3213787-CE4B-ACA7-F73F-95E67C46909F}"/>
              </a:ext>
            </a:extLst>
          </p:cNvPr>
          <p:cNvCxnSpPr>
            <a:endCxn id="38" idx="2"/>
          </p:cNvCxnSpPr>
          <p:nvPr/>
        </p:nvCxnSpPr>
        <p:spPr>
          <a:xfrm flipV="1">
            <a:off x="8295437" y="4744246"/>
            <a:ext cx="381818" cy="268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432" y="928119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20378</TotalTime>
  <Words>668</Words>
  <Application>Microsoft Office PowerPoint</Application>
  <PresentationFormat>Widescreen</PresentationFormat>
  <Paragraphs>415</Paragraphs>
  <Slides>50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177</cp:revision>
  <dcterms:created xsi:type="dcterms:W3CDTF">2025-03-18T16:01:18Z</dcterms:created>
  <dcterms:modified xsi:type="dcterms:W3CDTF">2025-06-04T21:11:14Z</dcterms:modified>
</cp:coreProperties>
</file>